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7" r:id="rId10"/>
    <p:sldId id="265" r:id="rId11"/>
    <p:sldId id="266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urer, daniel r." initials="mdr" lastIdx="1" clrIdx="0">
    <p:extLst>
      <p:ext uri="{19B8F6BF-5375-455C-9EA6-DF929625EA0E}">
        <p15:presenceInfo xmlns:p15="http://schemas.microsoft.com/office/powerpoint/2012/main" userId="S::danielrmaurer@lewisu.edu::2974d2df-aa32-4e16-9f62-8b08b495727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58"/>
  </p:normalViewPr>
  <p:slideViewPr>
    <p:cSldViewPr snapToGrid="0" snapToObjects="1">
      <p:cViewPr varScale="1">
        <p:scale>
          <a:sx n="76" d="100"/>
          <a:sy n="76" d="100"/>
        </p:scale>
        <p:origin x="21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5-06T22:53:13.448" idx="1">
    <p:pos x="7433" y="2312"/>
    <p:text>Add the fading out to see the entire department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027050-5444-44ED-B309-A2EAD25D4E83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5EA4E71-F118-44A5-8FCC-ED06AAF6BE46}">
      <dgm:prSet/>
      <dgm:spPr/>
      <dgm:t>
        <a:bodyPr/>
        <a:lstStyle/>
        <a:p>
          <a:r>
            <a:rPr lang="en-US" dirty="0"/>
            <a:t>Motivation </a:t>
          </a:r>
        </a:p>
      </dgm:t>
    </dgm:pt>
    <dgm:pt modelId="{0873F2FF-A402-4A80-A528-99A7C9B6B5F1}" type="parTrans" cxnId="{EE4C830A-D2A0-460C-B87C-3124916ACA59}">
      <dgm:prSet/>
      <dgm:spPr/>
      <dgm:t>
        <a:bodyPr/>
        <a:lstStyle/>
        <a:p>
          <a:endParaRPr lang="en-US"/>
        </a:p>
      </dgm:t>
    </dgm:pt>
    <dgm:pt modelId="{168264CF-1C60-46C5-B4E7-E8F2557CD70F}" type="sibTrans" cxnId="{EE4C830A-D2A0-460C-B87C-3124916ACA59}">
      <dgm:prSet/>
      <dgm:spPr/>
      <dgm:t>
        <a:bodyPr/>
        <a:lstStyle/>
        <a:p>
          <a:endParaRPr lang="en-US"/>
        </a:p>
      </dgm:t>
    </dgm:pt>
    <dgm:pt modelId="{4842EB72-FC33-4809-9A86-0AFF494514CF}">
      <dgm:prSet/>
      <dgm:spPr/>
      <dgm:t>
        <a:bodyPr/>
        <a:lstStyle/>
        <a:p>
          <a:r>
            <a:rPr lang="en-US"/>
            <a:t>Inspiration</a:t>
          </a:r>
        </a:p>
      </dgm:t>
    </dgm:pt>
    <dgm:pt modelId="{AF8D6E19-C7BB-4AEF-B05D-9AEE8E2273BB}" type="parTrans" cxnId="{2D147AA3-D491-4324-A9A9-2664D9830D38}">
      <dgm:prSet/>
      <dgm:spPr/>
      <dgm:t>
        <a:bodyPr/>
        <a:lstStyle/>
        <a:p>
          <a:endParaRPr lang="en-US"/>
        </a:p>
      </dgm:t>
    </dgm:pt>
    <dgm:pt modelId="{C657C543-F80C-4041-969D-8A57DC1168A2}" type="sibTrans" cxnId="{2D147AA3-D491-4324-A9A9-2664D9830D38}">
      <dgm:prSet/>
      <dgm:spPr/>
      <dgm:t>
        <a:bodyPr/>
        <a:lstStyle/>
        <a:p>
          <a:endParaRPr lang="en-US"/>
        </a:p>
      </dgm:t>
    </dgm:pt>
    <dgm:pt modelId="{CC8DBE39-C975-4BF4-9BE6-178C2EE631C1}">
      <dgm:prSet/>
      <dgm:spPr/>
      <dgm:t>
        <a:bodyPr/>
        <a:lstStyle/>
        <a:p>
          <a:r>
            <a:rPr lang="en-US"/>
            <a:t>Idea</a:t>
          </a:r>
        </a:p>
      </dgm:t>
    </dgm:pt>
    <dgm:pt modelId="{CA59550A-49E7-4C2A-9903-8C71ACE48824}" type="parTrans" cxnId="{7E04A725-3B90-4CF9-8237-3EA6BD9DE830}">
      <dgm:prSet/>
      <dgm:spPr/>
      <dgm:t>
        <a:bodyPr/>
        <a:lstStyle/>
        <a:p>
          <a:endParaRPr lang="en-US"/>
        </a:p>
      </dgm:t>
    </dgm:pt>
    <dgm:pt modelId="{9FDBDCAC-1B26-43BD-803D-FF579B7C2377}" type="sibTrans" cxnId="{7E04A725-3B90-4CF9-8237-3EA6BD9DE830}">
      <dgm:prSet/>
      <dgm:spPr/>
      <dgm:t>
        <a:bodyPr/>
        <a:lstStyle/>
        <a:p>
          <a:endParaRPr lang="en-US"/>
        </a:p>
      </dgm:t>
    </dgm:pt>
    <dgm:pt modelId="{4C9F42F5-6BA1-4133-A24F-4E893CF5C4B0}">
      <dgm:prSet/>
      <dgm:spPr/>
      <dgm:t>
        <a:bodyPr/>
        <a:lstStyle/>
        <a:p>
          <a:r>
            <a:rPr lang="en-US"/>
            <a:t>Previous Work</a:t>
          </a:r>
        </a:p>
      </dgm:t>
    </dgm:pt>
    <dgm:pt modelId="{337D353E-CB4D-40D8-86A6-55A5F7EBD89B}" type="parTrans" cxnId="{3EB8CD06-0217-4972-95EA-D36F7CDA1ACD}">
      <dgm:prSet/>
      <dgm:spPr/>
      <dgm:t>
        <a:bodyPr/>
        <a:lstStyle/>
        <a:p>
          <a:endParaRPr lang="en-US"/>
        </a:p>
      </dgm:t>
    </dgm:pt>
    <dgm:pt modelId="{2E92CEE7-CA5B-4D94-94AF-39B999186F2B}" type="sibTrans" cxnId="{3EB8CD06-0217-4972-95EA-D36F7CDA1ACD}">
      <dgm:prSet/>
      <dgm:spPr/>
      <dgm:t>
        <a:bodyPr/>
        <a:lstStyle/>
        <a:p>
          <a:endParaRPr lang="en-US"/>
        </a:p>
      </dgm:t>
    </dgm:pt>
    <dgm:pt modelId="{20823C73-8527-467A-9022-B927F8B50C44}">
      <dgm:prSet/>
      <dgm:spPr/>
      <dgm:t>
        <a:bodyPr/>
        <a:lstStyle/>
        <a:p>
          <a:r>
            <a:rPr lang="en-US"/>
            <a:t>Product</a:t>
          </a:r>
        </a:p>
      </dgm:t>
    </dgm:pt>
    <dgm:pt modelId="{CE428E8C-1CE5-43D6-A753-E22035B497C7}" type="parTrans" cxnId="{55EB5C8C-6126-4788-90E4-0BEA2928372C}">
      <dgm:prSet/>
      <dgm:spPr/>
      <dgm:t>
        <a:bodyPr/>
        <a:lstStyle/>
        <a:p>
          <a:endParaRPr lang="en-US"/>
        </a:p>
      </dgm:t>
    </dgm:pt>
    <dgm:pt modelId="{F1481502-E759-4C92-8568-9FC842F22E80}" type="sibTrans" cxnId="{55EB5C8C-6126-4788-90E4-0BEA2928372C}">
      <dgm:prSet/>
      <dgm:spPr/>
      <dgm:t>
        <a:bodyPr/>
        <a:lstStyle/>
        <a:p>
          <a:endParaRPr lang="en-US"/>
        </a:p>
      </dgm:t>
    </dgm:pt>
    <dgm:pt modelId="{DEE8ACC5-6A01-4795-92C3-1F1594D375B6}">
      <dgm:prSet/>
      <dgm:spPr/>
      <dgm:t>
        <a:bodyPr/>
        <a:lstStyle/>
        <a:p>
          <a:r>
            <a:rPr lang="en-US"/>
            <a:t>Development</a:t>
          </a:r>
        </a:p>
      </dgm:t>
    </dgm:pt>
    <dgm:pt modelId="{04A20786-7E60-4CE2-93E7-2ED8CF741CDB}" type="parTrans" cxnId="{C6B1E544-F57D-4B4B-8F23-6786BAC18F9A}">
      <dgm:prSet/>
      <dgm:spPr/>
      <dgm:t>
        <a:bodyPr/>
        <a:lstStyle/>
        <a:p>
          <a:endParaRPr lang="en-US"/>
        </a:p>
      </dgm:t>
    </dgm:pt>
    <dgm:pt modelId="{CA4E03E9-54FB-4962-A322-6362D561FF3A}" type="sibTrans" cxnId="{C6B1E544-F57D-4B4B-8F23-6786BAC18F9A}">
      <dgm:prSet/>
      <dgm:spPr/>
      <dgm:t>
        <a:bodyPr/>
        <a:lstStyle/>
        <a:p>
          <a:endParaRPr lang="en-US"/>
        </a:p>
      </dgm:t>
    </dgm:pt>
    <dgm:pt modelId="{42029181-38EA-4CAB-9AEB-13B348BAD1F8}">
      <dgm:prSet/>
      <dgm:spPr/>
      <dgm:t>
        <a:bodyPr/>
        <a:lstStyle/>
        <a:p>
          <a:r>
            <a:rPr lang="en-US"/>
            <a:t>Demonstration</a:t>
          </a:r>
        </a:p>
      </dgm:t>
    </dgm:pt>
    <dgm:pt modelId="{A0B0D704-B3CD-4537-AD4B-81D3D7BFF540}" type="parTrans" cxnId="{E8107272-4926-4882-8D68-3E5CCCDB8021}">
      <dgm:prSet/>
      <dgm:spPr/>
      <dgm:t>
        <a:bodyPr/>
        <a:lstStyle/>
        <a:p>
          <a:endParaRPr lang="en-US"/>
        </a:p>
      </dgm:t>
    </dgm:pt>
    <dgm:pt modelId="{C1F6D695-89C0-47A4-A5D8-6EE557683201}" type="sibTrans" cxnId="{E8107272-4926-4882-8D68-3E5CCCDB8021}">
      <dgm:prSet/>
      <dgm:spPr/>
      <dgm:t>
        <a:bodyPr/>
        <a:lstStyle/>
        <a:p>
          <a:endParaRPr lang="en-US"/>
        </a:p>
      </dgm:t>
    </dgm:pt>
    <dgm:pt modelId="{0CCE3AEB-60B9-49A9-A96A-148669AD0C01}" type="pres">
      <dgm:prSet presAssocID="{B2027050-5444-44ED-B309-A2EAD25D4E83}" presName="root" presStyleCnt="0">
        <dgm:presLayoutVars>
          <dgm:dir/>
          <dgm:resizeHandles val="exact"/>
        </dgm:presLayoutVars>
      </dgm:prSet>
      <dgm:spPr/>
    </dgm:pt>
    <dgm:pt modelId="{B38B698A-395A-45D3-A88D-5D89C916F3A9}" type="pres">
      <dgm:prSet presAssocID="{B2027050-5444-44ED-B309-A2EAD25D4E83}" presName="container" presStyleCnt="0">
        <dgm:presLayoutVars>
          <dgm:dir/>
          <dgm:resizeHandles val="exact"/>
        </dgm:presLayoutVars>
      </dgm:prSet>
      <dgm:spPr/>
    </dgm:pt>
    <dgm:pt modelId="{D3C956AA-9EF7-480D-AA97-65CE7F6239A8}" type="pres">
      <dgm:prSet presAssocID="{05EA4E71-F118-44A5-8FCC-ED06AAF6BE46}" presName="compNode" presStyleCnt="0"/>
      <dgm:spPr/>
    </dgm:pt>
    <dgm:pt modelId="{786D08E4-4716-49F4-B9F1-7F1D9B7323AF}" type="pres">
      <dgm:prSet presAssocID="{05EA4E71-F118-44A5-8FCC-ED06AAF6BE46}" presName="iconBgRect" presStyleLbl="bgShp" presStyleIdx="0" presStyleCnt="7"/>
      <dgm:spPr/>
    </dgm:pt>
    <dgm:pt modelId="{5C6483D9-318D-4F1B-BF28-A2D87C0DBF50}" type="pres">
      <dgm:prSet presAssocID="{05EA4E71-F118-44A5-8FCC-ED06AAF6BE46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ium"/>
        </a:ext>
      </dgm:extLst>
    </dgm:pt>
    <dgm:pt modelId="{BD28FDD1-50EB-4425-8D50-ABD81B5C2096}" type="pres">
      <dgm:prSet presAssocID="{05EA4E71-F118-44A5-8FCC-ED06AAF6BE46}" presName="spaceRect" presStyleCnt="0"/>
      <dgm:spPr/>
    </dgm:pt>
    <dgm:pt modelId="{6A5469E1-04E3-4F3D-93C8-E51B09CE81C6}" type="pres">
      <dgm:prSet presAssocID="{05EA4E71-F118-44A5-8FCC-ED06AAF6BE46}" presName="textRect" presStyleLbl="revTx" presStyleIdx="0" presStyleCnt="7">
        <dgm:presLayoutVars>
          <dgm:chMax val="1"/>
          <dgm:chPref val="1"/>
        </dgm:presLayoutVars>
      </dgm:prSet>
      <dgm:spPr/>
    </dgm:pt>
    <dgm:pt modelId="{A667E1BF-CD16-404E-BDA6-72D76A058101}" type="pres">
      <dgm:prSet presAssocID="{168264CF-1C60-46C5-B4E7-E8F2557CD70F}" presName="sibTrans" presStyleLbl="sibTrans2D1" presStyleIdx="0" presStyleCnt="0"/>
      <dgm:spPr/>
    </dgm:pt>
    <dgm:pt modelId="{79E3BD70-DF3A-463E-B898-558D182C5856}" type="pres">
      <dgm:prSet presAssocID="{4842EB72-FC33-4809-9A86-0AFF494514CF}" presName="compNode" presStyleCnt="0"/>
      <dgm:spPr/>
    </dgm:pt>
    <dgm:pt modelId="{BD5CFCCC-D98E-4E06-8287-7AD7F082975E}" type="pres">
      <dgm:prSet presAssocID="{4842EB72-FC33-4809-9A86-0AFF494514CF}" presName="iconBgRect" presStyleLbl="bgShp" presStyleIdx="1" presStyleCnt="7"/>
      <dgm:spPr/>
    </dgm:pt>
    <dgm:pt modelId="{3546BADF-0997-426A-91D3-7C515685B5EE}" type="pres">
      <dgm:prSet presAssocID="{4842EB72-FC33-4809-9A86-0AFF494514CF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E55D8893-9D65-4E61-B5DA-96DF2E3163EC}" type="pres">
      <dgm:prSet presAssocID="{4842EB72-FC33-4809-9A86-0AFF494514CF}" presName="spaceRect" presStyleCnt="0"/>
      <dgm:spPr/>
    </dgm:pt>
    <dgm:pt modelId="{5B138248-72EB-45C2-B7F9-0A1D3B8F3409}" type="pres">
      <dgm:prSet presAssocID="{4842EB72-FC33-4809-9A86-0AFF494514CF}" presName="textRect" presStyleLbl="revTx" presStyleIdx="1" presStyleCnt="7">
        <dgm:presLayoutVars>
          <dgm:chMax val="1"/>
          <dgm:chPref val="1"/>
        </dgm:presLayoutVars>
      </dgm:prSet>
      <dgm:spPr/>
    </dgm:pt>
    <dgm:pt modelId="{E286F86C-C7FE-4841-B80B-2A787BA8A789}" type="pres">
      <dgm:prSet presAssocID="{C657C543-F80C-4041-969D-8A57DC1168A2}" presName="sibTrans" presStyleLbl="sibTrans2D1" presStyleIdx="0" presStyleCnt="0"/>
      <dgm:spPr/>
    </dgm:pt>
    <dgm:pt modelId="{FE2FCA43-6329-4C02-BE03-7C70F635C683}" type="pres">
      <dgm:prSet presAssocID="{CC8DBE39-C975-4BF4-9BE6-178C2EE631C1}" presName="compNode" presStyleCnt="0"/>
      <dgm:spPr/>
    </dgm:pt>
    <dgm:pt modelId="{B23E48D0-E421-4968-8677-ADC6124EC114}" type="pres">
      <dgm:prSet presAssocID="{CC8DBE39-C975-4BF4-9BE6-178C2EE631C1}" presName="iconBgRect" presStyleLbl="bgShp" presStyleIdx="2" presStyleCnt="7"/>
      <dgm:spPr/>
    </dgm:pt>
    <dgm:pt modelId="{0B4284DA-B2A9-4F5E-8FC2-9A93D826D5BC}" type="pres">
      <dgm:prSet presAssocID="{CC8DBE39-C975-4BF4-9BE6-178C2EE631C1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0EF4F56-637A-463A-9FD0-13A94137F4BA}" type="pres">
      <dgm:prSet presAssocID="{CC8DBE39-C975-4BF4-9BE6-178C2EE631C1}" presName="spaceRect" presStyleCnt="0"/>
      <dgm:spPr/>
    </dgm:pt>
    <dgm:pt modelId="{88D8FEC6-1B62-437A-BA13-F5B19599B8E9}" type="pres">
      <dgm:prSet presAssocID="{CC8DBE39-C975-4BF4-9BE6-178C2EE631C1}" presName="textRect" presStyleLbl="revTx" presStyleIdx="2" presStyleCnt="7">
        <dgm:presLayoutVars>
          <dgm:chMax val="1"/>
          <dgm:chPref val="1"/>
        </dgm:presLayoutVars>
      </dgm:prSet>
      <dgm:spPr/>
    </dgm:pt>
    <dgm:pt modelId="{765723F8-4222-459F-9202-8CA976550070}" type="pres">
      <dgm:prSet presAssocID="{9FDBDCAC-1B26-43BD-803D-FF579B7C2377}" presName="sibTrans" presStyleLbl="sibTrans2D1" presStyleIdx="0" presStyleCnt="0"/>
      <dgm:spPr/>
    </dgm:pt>
    <dgm:pt modelId="{9A5DD6D6-761B-4FD7-9C2C-8DC630609A1B}" type="pres">
      <dgm:prSet presAssocID="{4C9F42F5-6BA1-4133-A24F-4E893CF5C4B0}" presName="compNode" presStyleCnt="0"/>
      <dgm:spPr/>
    </dgm:pt>
    <dgm:pt modelId="{A01DA7C6-A8DE-4CE7-A977-4F2BD8B893D4}" type="pres">
      <dgm:prSet presAssocID="{4C9F42F5-6BA1-4133-A24F-4E893CF5C4B0}" presName="iconBgRect" presStyleLbl="bgShp" presStyleIdx="3" presStyleCnt="7"/>
      <dgm:spPr/>
    </dgm:pt>
    <dgm:pt modelId="{90748F40-A19A-46F6-AFE3-3601D128657D}" type="pres">
      <dgm:prSet presAssocID="{4C9F42F5-6BA1-4133-A24F-4E893CF5C4B0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0E8BF773-F84D-4A8B-8CA2-7E069EDA612F}" type="pres">
      <dgm:prSet presAssocID="{4C9F42F5-6BA1-4133-A24F-4E893CF5C4B0}" presName="spaceRect" presStyleCnt="0"/>
      <dgm:spPr/>
    </dgm:pt>
    <dgm:pt modelId="{9C584EA2-0CB1-4BB3-BABD-494F23E73D0C}" type="pres">
      <dgm:prSet presAssocID="{4C9F42F5-6BA1-4133-A24F-4E893CF5C4B0}" presName="textRect" presStyleLbl="revTx" presStyleIdx="3" presStyleCnt="7">
        <dgm:presLayoutVars>
          <dgm:chMax val="1"/>
          <dgm:chPref val="1"/>
        </dgm:presLayoutVars>
      </dgm:prSet>
      <dgm:spPr/>
    </dgm:pt>
    <dgm:pt modelId="{9CB34D08-12C7-4D2B-93A0-0E4A53C703EE}" type="pres">
      <dgm:prSet presAssocID="{2E92CEE7-CA5B-4D94-94AF-39B999186F2B}" presName="sibTrans" presStyleLbl="sibTrans2D1" presStyleIdx="0" presStyleCnt="0"/>
      <dgm:spPr/>
    </dgm:pt>
    <dgm:pt modelId="{779AA241-C4B5-4693-ABA2-210BF7C00C41}" type="pres">
      <dgm:prSet presAssocID="{20823C73-8527-467A-9022-B927F8B50C44}" presName="compNode" presStyleCnt="0"/>
      <dgm:spPr/>
    </dgm:pt>
    <dgm:pt modelId="{F3A96032-44F4-4FEA-8186-AB17902A08F6}" type="pres">
      <dgm:prSet presAssocID="{20823C73-8527-467A-9022-B927F8B50C44}" presName="iconBgRect" presStyleLbl="bgShp" presStyleIdx="4" presStyleCnt="7"/>
      <dgm:spPr/>
    </dgm:pt>
    <dgm:pt modelId="{04C60CFC-CF72-42E8-AD8D-4FA82B53AB98}" type="pres">
      <dgm:prSet presAssocID="{20823C73-8527-467A-9022-B927F8B50C44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"/>
        </a:ext>
      </dgm:extLst>
    </dgm:pt>
    <dgm:pt modelId="{E90315F4-358E-4A2B-BB66-3A2E97F29271}" type="pres">
      <dgm:prSet presAssocID="{20823C73-8527-467A-9022-B927F8B50C44}" presName="spaceRect" presStyleCnt="0"/>
      <dgm:spPr/>
    </dgm:pt>
    <dgm:pt modelId="{B1471313-86B3-4A64-88F8-4118FA6940A5}" type="pres">
      <dgm:prSet presAssocID="{20823C73-8527-467A-9022-B927F8B50C44}" presName="textRect" presStyleLbl="revTx" presStyleIdx="4" presStyleCnt="7">
        <dgm:presLayoutVars>
          <dgm:chMax val="1"/>
          <dgm:chPref val="1"/>
        </dgm:presLayoutVars>
      </dgm:prSet>
      <dgm:spPr/>
    </dgm:pt>
    <dgm:pt modelId="{A1FA1AA3-53F5-437A-9F28-830C54D7A76C}" type="pres">
      <dgm:prSet presAssocID="{F1481502-E759-4C92-8568-9FC842F22E80}" presName="sibTrans" presStyleLbl="sibTrans2D1" presStyleIdx="0" presStyleCnt="0"/>
      <dgm:spPr/>
    </dgm:pt>
    <dgm:pt modelId="{0BEB6761-0F33-4F1B-BC39-488FB0D9CD27}" type="pres">
      <dgm:prSet presAssocID="{DEE8ACC5-6A01-4795-92C3-1F1594D375B6}" presName="compNode" presStyleCnt="0"/>
      <dgm:spPr/>
    </dgm:pt>
    <dgm:pt modelId="{FB49A74B-2AD1-4167-BB16-ED720D9BDBA5}" type="pres">
      <dgm:prSet presAssocID="{DEE8ACC5-6A01-4795-92C3-1F1594D375B6}" presName="iconBgRect" presStyleLbl="bgShp" presStyleIdx="5" presStyleCnt="7"/>
      <dgm:spPr/>
    </dgm:pt>
    <dgm:pt modelId="{8A61CE8F-E2EA-4A4C-A2CE-4E1FE1B1B983}" type="pres">
      <dgm:prSet presAssocID="{DEE8ACC5-6A01-4795-92C3-1F1594D375B6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6E9451CB-363A-47EC-A10E-E83F3DED406B}" type="pres">
      <dgm:prSet presAssocID="{DEE8ACC5-6A01-4795-92C3-1F1594D375B6}" presName="spaceRect" presStyleCnt="0"/>
      <dgm:spPr/>
    </dgm:pt>
    <dgm:pt modelId="{A6D8BC77-D946-4356-9B55-D190E99C3D62}" type="pres">
      <dgm:prSet presAssocID="{DEE8ACC5-6A01-4795-92C3-1F1594D375B6}" presName="textRect" presStyleLbl="revTx" presStyleIdx="5" presStyleCnt="7">
        <dgm:presLayoutVars>
          <dgm:chMax val="1"/>
          <dgm:chPref val="1"/>
        </dgm:presLayoutVars>
      </dgm:prSet>
      <dgm:spPr/>
    </dgm:pt>
    <dgm:pt modelId="{5EF82366-318C-4BEF-8818-95A1BAA34184}" type="pres">
      <dgm:prSet presAssocID="{CA4E03E9-54FB-4962-A322-6362D561FF3A}" presName="sibTrans" presStyleLbl="sibTrans2D1" presStyleIdx="0" presStyleCnt="0"/>
      <dgm:spPr/>
    </dgm:pt>
    <dgm:pt modelId="{7AD7C205-9557-4028-BC7D-EFE81A489A8C}" type="pres">
      <dgm:prSet presAssocID="{42029181-38EA-4CAB-9AEB-13B348BAD1F8}" presName="compNode" presStyleCnt="0"/>
      <dgm:spPr/>
    </dgm:pt>
    <dgm:pt modelId="{7E54B359-21FB-451A-9612-5C61692EDEA7}" type="pres">
      <dgm:prSet presAssocID="{42029181-38EA-4CAB-9AEB-13B348BAD1F8}" presName="iconBgRect" presStyleLbl="bgShp" presStyleIdx="6" presStyleCnt="7"/>
      <dgm:spPr/>
    </dgm:pt>
    <dgm:pt modelId="{CC36CD26-CF42-45B6-91BD-C54F51B7E4EC}" type="pres">
      <dgm:prSet presAssocID="{42029181-38EA-4CAB-9AEB-13B348BAD1F8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9BCF888A-C4D7-4748-B039-252D149B8364}" type="pres">
      <dgm:prSet presAssocID="{42029181-38EA-4CAB-9AEB-13B348BAD1F8}" presName="spaceRect" presStyleCnt="0"/>
      <dgm:spPr/>
    </dgm:pt>
    <dgm:pt modelId="{4706F106-06FC-47D8-8FE1-78C1AC22F8AB}" type="pres">
      <dgm:prSet presAssocID="{42029181-38EA-4CAB-9AEB-13B348BAD1F8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3EB8CD06-0217-4972-95EA-D36F7CDA1ACD}" srcId="{B2027050-5444-44ED-B309-A2EAD25D4E83}" destId="{4C9F42F5-6BA1-4133-A24F-4E893CF5C4B0}" srcOrd="3" destOrd="0" parTransId="{337D353E-CB4D-40D8-86A6-55A5F7EBD89B}" sibTransId="{2E92CEE7-CA5B-4D94-94AF-39B999186F2B}"/>
    <dgm:cxn modelId="{EE4C830A-D2A0-460C-B87C-3124916ACA59}" srcId="{B2027050-5444-44ED-B309-A2EAD25D4E83}" destId="{05EA4E71-F118-44A5-8FCC-ED06AAF6BE46}" srcOrd="0" destOrd="0" parTransId="{0873F2FF-A402-4A80-A528-99A7C9B6B5F1}" sibTransId="{168264CF-1C60-46C5-B4E7-E8F2557CD70F}"/>
    <dgm:cxn modelId="{2DB4C90A-69F0-4318-AE86-39401F5A340A}" type="presOf" srcId="{2E92CEE7-CA5B-4D94-94AF-39B999186F2B}" destId="{9CB34D08-12C7-4D2B-93A0-0E4A53C703EE}" srcOrd="0" destOrd="0" presId="urn:microsoft.com/office/officeart/2018/2/layout/IconCircleList"/>
    <dgm:cxn modelId="{7E04A725-3B90-4CF9-8237-3EA6BD9DE830}" srcId="{B2027050-5444-44ED-B309-A2EAD25D4E83}" destId="{CC8DBE39-C975-4BF4-9BE6-178C2EE631C1}" srcOrd="2" destOrd="0" parTransId="{CA59550A-49E7-4C2A-9903-8C71ACE48824}" sibTransId="{9FDBDCAC-1B26-43BD-803D-FF579B7C2377}"/>
    <dgm:cxn modelId="{AB418F2F-08FB-4F9F-A5EB-324A41D036FF}" type="presOf" srcId="{CA4E03E9-54FB-4962-A322-6362D561FF3A}" destId="{5EF82366-318C-4BEF-8818-95A1BAA34184}" srcOrd="0" destOrd="0" presId="urn:microsoft.com/office/officeart/2018/2/layout/IconCircleList"/>
    <dgm:cxn modelId="{C6B1E544-F57D-4B4B-8F23-6786BAC18F9A}" srcId="{B2027050-5444-44ED-B309-A2EAD25D4E83}" destId="{DEE8ACC5-6A01-4795-92C3-1F1594D375B6}" srcOrd="5" destOrd="0" parTransId="{04A20786-7E60-4CE2-93E7-2ED8CF741CDB}" sibTransId="{CA4E03E9-54FB-4962-A322-6362D561FF3A}"/>
    <dgm:cxn modelId="{1A96144B-7C9B-475D-9616-B048D63FD0B2}" type="presOf" srcId="{C657C543-F80C-4041-969D-8A57DC1168A2}" destId="{E286F86C-C7FE-4841-B80B-2A787BA8A789}" srcOrd="0" destOrd="0" presId="urn:microsoft.com/office/officeart/2018/2/layout/IconCircleList"/>
    <dgm:cxn modelId="{617C025C-B73E-44FE-9DD4-5CBA217EC636}" type="presOf" srcId="{B2027050-5444-44ED-B309-A2EAD25D4E83}" destId="{0CCE3AEB-60B9-49A9-A96A-148669AD0C01}" srcOrd="0" destOrd="0" presId="urn:microsoft.com/office/officeart/2018/2/layout/IconCircleList"/>
    <dgm:cxn modelId="{A9F08F5C-5313-4A5D-AC4D-4B0D79DAF261}" type="presOf" srcId="{05EA4E71-F118-44A5-8FCC-ED06AAF6BE46}" destId="{6A5469E1-04E3-4F3D-93C8-E51B09CE81C6}" srcOrd="0" destOrd="0" presId="urn:microsoft.com/office/officeart/2018/2/layout/IconCircleList"/>
    <dgm:cxn modelId="{4681565D-DAA0-4A23-B728-3A2EC96236D8}" type="presOf" srcId="{4C9F42F5-6BA1-4133-A24F-4E893CF5C4B0}" destId="{9C584EA2-0CB1-4BB3-BABD-494F23E73D0C}" srcOrd="0" destOrd="0" presId="urn:microsoft.com/office/officeart/2018/2/layout/IconCircleList"/>
    <dgm:cxn modelId="{56B6106A-7963-40C1-A113-22E082E1FB36}" type="presOf" srcId="{20823C73-8527-467A-9022-B927F8B50C44}" destId="{B1471313-86B3-4A64-88F8-4118FA6940A5}" srcOrd="0" destOrd="0" presId="urn:microsoft.com/office/officeart/2018/2/layout/IconCircleList"/>
    <dgm:cxn modelId="{E8107272-4926-4882-8D68-3E5CCCDB8021}" srcId="{B2027050-5444-44ED-B309-A2EAD25D4E83}" destId="{42029181-38EA-4CAB-9AEB-13B348BAD1F8}" srcOrd="6" destOrd="0" parTransId="{A0B0D704-B3CD-4537-AD4B-81D3D7BFF540}" sibTransId="{C1F6D695-89C0-47A4-A5D8-6EE557683201}"/>
    <dgm:cxn modelId="{66D54F81-9299-43B5-B38F-08F3F327B0E5}" type="presOf" srcId="{CC8DBE39-C975-4BF4-9BE6-178C2EE631C1}" destId="{88D8FEC6-1B62-437A-BA13-F5B19599B8E9}" srcOrd="0" destOrd="0" presId="urn:microsoft.com/office/officeart/2018/2/layout/IconCircleList"/>
    <dgm:cxn modelId="{55EB5C8C-6126-4788-90E4-0BEA2928372C}" srcId="{B2027050-5444-44ED-B309-A2EAD25D4E83}" destId="{20823C73-8527-467A-9022-B927F8B50C44}" srcOrd="4" destOrd="0" parTransId="{CE428E8C-1CE5-43D6-A753-E22035B497C7}" sibTransId="{F1481502-E759-4C92-8568-9FC842F22E80}"/>
    <dgm:cxn modelId="{2CE45192-E373-4220-8B3A-940630554CC1}" type="presOf" srcId="{9FDBDCAC-1B26-43BD-803D-FF579B7C2377}" destId="{765723F8-4222-459F-9202-8CA976550070}" srcOrd="0" destOrd="0" presId="urn:microsoft.com/office/officeart/2018/2/layout/IconCircleList"/>
    <dgm:cxn modelId="{2D147AA3-D491-4324-A9A9-2664D9830D38}" srcId="{B2027050-5444-44ED-B309-A2EAD25D4E83}" destId="{4842EB72-FC33-4809-9A86-0AFF494514CF}" srcOrd="1" destOrd="0" parTransId="{AF8D6E19-C7BB-4AEF-B05D-9AEE8E2273BB}" sibTransId="{C657C543-F80C-4041-969D-8A57DC1168A2}"/>
    <dgm:cxn modelId="{561F52B5-BF3D-430D-9A2B-14503FB50235}" type="presOf" srcId="{42029181-38EA-4CAB-9AEB-13B348BAD1F8}" destId="{4706F106-06FC-47D8-8FE1-78C1AC22F8AB}" srcOrd="0" destOrd="0" presId="urn:microsoft.com/office/officeart/2018/2/layout/IconCircleList"/>
    <dgm:cxn modelId="{A1CE46B9-2028-4E77-93E7-4C72C84DBF66}" type="presOf" srcId="{DEE8ACC5-6A01-4795-92C3-1F1594D375B6}" destId="{A6D8BC77-D946-4356-9B55-D190E99C3D62}" srcOrd="0" destOrd="0" presId="urn:microsoft.com/office/officeart/2018/2/layout/IconCircleList"/>
    <dgm:cxn modelId="{C6436BD9-D72E-459D-93ED-80290A81902C}" type="presOf" srcId="{F1481502-E759-4C92-8568-9FC842F22E80}" destId="{A1FA1AA3-53F5-437A-9F28-830C54D7A76C}" srcOrd="0" destOrd="0" presId="urn:microsoft.com/office/officeart/2018/2/layout/IconCircleList"/>
    <dgm:cxn modelId="{9E1523E8-332A-46BE-81E4-44D97334F71F}" type="presOf" srcId="{4842EB72-FC33-4809-9A86-0AFF494514CF}" destId="{5B138248-72EB-45C2-B7F9-0A1D3B8F3409}" srcOrd="0" destOrd="0" presId="urn:microsoft.com/office/officeart/2018/2/layout/IconCircleList"/>
    <dgm:cxn modelId="{97373FEA-0998-4208-AD14-98190AC53737}" type="presOf" srcId="{168264CF-1C60-46C5-B4E7-E8F2557CD70F}" destId="{A667E1BF-CD16-404E-BDA6-72D76A058101}" srcOrd="0" destOrd="0" presId="urn:microsoft.com/office/officeart/2018/2/layout/IconCircleList"/>
    <dgm:cxn modelId="{4AFCBE5A-3367-4AE4-8466-1E0CADD9044E}" type="presParOf" srcId="{0CCE3AEB-60B9-49A9-A96A-148669AD0C01}" destId="{B38B698A-395A-45D3-A88D-5D89C916F3A9}" srcOrd="0" destOrd="0" presId="urn:microsoft.com/office/officeart/2018/2/layout/IconCircleList"/>
    <dgm:cxn modelId="{31B27DE9-CA05-4901-AB81-7820E435943B}" type="presParOf" srcId="{B38B698A-395A-45D3-A88D-5D89C916F3A9}" destId="{D3C956AA-9EF7-480D-AA97-65CE7F6239A8}" srcOrd="0" destOrd="0" presId="urn:microsoft.com/office/officeart/2018/2/layout/IconCircleList"/>
    <dgm:cxn modelId="{5FBF698F-B524-467F-82CC-24E338F3890D}" type="presParOf" srcId="{D3C956AA-9EF7-480D-AA97-65CE7F6239A8}" destId="{786D08E4-4716-49F4-B9F1-7F1D9B7323AF}" srcOrd="0" destOrd="0" presId="urn:microsoft.com/office/officeart/2018/2/layout/IconCircleList"/>
    <dgm:cxn modelId="{0118AA89-FB0E-4586-A5A2-CC03E19BE29E}" type="presParOf" srcId="{D3C956AA-9EF7-480D-AA97-65CE7F6239A8}" destId="{5C6483D9-318D-4F1B-BF28-A2D87C0DBF50}" srcOrd="1" destOrd="0" presId="urn:microsoft.com/office/officeart/2018/2/layout/IconCircleList"/>
    <dgm:cxn modelId="{1563552B-5012-42DD-A040-63A0E4A453C3}" type="presParOf" srcId="{D3C956AA-9EF7-480D-AA97-65CE7F6239A8}" destId="{BD28FDD1-50EB-4425-8D50-ABD81B5C2096}" srcOrd="2" destOrd="0" presId="urn:microsoft.com/office/officeart/2018/2/layout/IconCircleList"/>
    <dgm:cxn modelId="{B37203FA-5DAA-47BB-8A36-6D04594647B7}" type="presParOf" srcId="{D3C956AA-9EF7-480D-AA97-65CE7F6239A8}" destId="{6A5469E1-04E3-4F3D-93C8-E51B09CE81C6}" srcOrd="3" destOrd="0" presId="urn:microsoft.com/office/officeart/2018/2/layout/IconCircleList"/>
    <dgm:cxn modelId="{58AA33BD-C1E1-4369-9427-A5C972A26E54}" type="presParOf" srcId="{B38B698A-395A-45D3-A88D-5D89C916F3A9}" destId="{A667E1BF-CD16-404E-BDA6-72D76A058101}" srcOrd="1" destOrd="0" presId="urn:microsoft.com/office/officeart/2018/2/layout/IconCircleList"/>
    <dgm:cxn modelId="{9EB3C4DE-30FB-4C26-BD5F-A8543CF13597}" type="presParOf" srcId="{B38B698A-395A-45D3-A88D-5D89C916F3A9}" destId="{79E3BD70-DF3A-463E-B898-558D182C5856}" srcOrd="2" destOrd="0" presId="urn:microsoft.com/office/officeart/2018/2/layout/IconCircleList"/>
    <dgm:cxn modelId="{CAB51096-57E3-4FDA-AF30-17517584C9C1}" type="presParOf" srcId="{79E3BD70-DF3A-463E-B898-558D182C5856}" destId="{BD5CFCCC-D98E-4E06-8287-7AD7F082975E}" srcOrd="0" destOrd="0" presId="urn:microsoft.com/office/officeart/2018/2/layout/IconCircleList"/>
    <dgm:cxn modelId="{EE44DA1B-C4B8-4B3E-A53D-CF5C4A1061E2}" type="presParOf" srcId="{79E3BD70-DF3A-463E-B898-558D182C5856}" destId="{3546BADF-0997-426A-91D3-7C515685B5EE}" srcOrd="1" destOrd="0" presId="urn:microsoft.com/office/officeart/2018/2/layout/IconCircleList"/>
    <dgm:cxn modelId="{D75D3A94-8B59-4CED-94EA-7DF8D23120BB}" type="presParOf" srcId="{79E3BD70-DF3A-463E-B898-558D182C5856}" destId="{E55D8893-9D65-4E61-B5DA-96DF2E3163EC}" srcOrd="2" destOrd="0" presId="urn:microsoft.com/office/officeart/2018/2/layout/IconCircleList"/>
    <dgm:cxn modelId="{62F2635A-88E9-46A4-A4CA-FA4DAB84395F}" type="presParOf" srcId="{79E3BD70-DF3A-463E-B898-558D182C5856}" destId="{5B138248-72EB-45C2-B7F9-0A1D3B8F3409}" srcOrd="3" destOrd="0" presId="urn:microsoft.com/office/officeart/2018/2/layout/IconCircleList"/>
    <dgm:cxn modelId="{6B2B0DCC-C9CC-4582-9509-931C0A4451D0}" type="presParOf" srcId="{B38B698A-395A-45D3-A88D-5D89C916F3A9}" destId="{E286F86C-C7FE-4841-B80B-2A787BA8A789}" srcOrd="3" destOrd="0" presId="urn:microsoft.com/office/officeart/2018/2/layout/IconCircleList"/>
    <dgm:cxn modelId="{E7DBF46A-E3F1-4053-806E-0F83F710AF15}" type="presParOf" srcId="{B38B698A-395A-45D3-A88D-5D89C916F3A9}" destId="{FE2FCA43-6329-4C02-BE03-7C70F635C683}" srcOrd="4" destOrd="0" presId="urn:microsoft.com/office/officeart/2018/2/layout/IconCircleList"/>
    <dgm:cxn modelId="{0B648FBB-04F6-4DDF-8BDD-92A346BA5747}" type="presParOf" srcId="{FE2FCA43-6329-4C02-BE03-7C70F635C683}" destId="{B23E48D0-E421-4968-8677-ADC6124EC114}" srcOrd="0" destOrd="0" presId="urn:microsoft.com/office/officeart/2018/2/layout/IconCircleList"/>
    <dgm:cxn modelId="{2C1A022A-886B-4F6E-A65A-D20204D6321B}" type="presParOf" srcId="{FE2FCA43-6329-4C02-BE03-7C70F635C683}" destId="{0B4284DA-B2A9-4F5E-8FC2-9A93D826D5BC}" srcOrd="1" destOrd="0" presId="urn:microsoft.com/office/officeart/2018/2/layout/IconCircleList"/>
    <dgm:cxn modelId="{A68184B8-D4C8-4921-A04D-EBD01E7C74E8}" type="presParOf" srcId="{FE2FCA43-6329-4C02-BE03-7C70F635C683}" destId="{40EF4F56-637A-463A-9FD0-13A94137F4BA}" srcOrd="2" destOrd="0" presId="urn:microsoft.com/office/officeart/2018/2/layout/IconCircleList"/>
    <dgm:cxn modelId="{D7D14B6D-5BCE-44DB-8CBE-3934F806F108}" type="presParOf" srcId="{FE2FCA43-6329-4C02-BE03-7C70F635C683}" destId="{88D8FEC6-1B62-437A-BA13-F5B19599B8E9}" srcOrd="3" destOrd="0" presId="urn:microsoft.com/office/officeart/2018/2/layout/IconCircleList"/>
    <dgm:cxn modelId="{44E58165-5116-44A7-A5F1-288B10C7B0D9}" type="presParOf" srcId="{B38B698A-395A-45D3-A88D-5D89C916F3A9}" destId="{765723F8-4222-459F-9202-8CA976550070}" srcOrd="5" destOrd="0" presId="urn:microsoft.com/office/officeart/2018/2/layout/IconCircleList"/>
    <dgm:cxn modelId="{71405901-D0B6-4499-8A6A-9E7BAD2AEADD}" type="presParOf" srcId="{B38B698A-395A-45D3-A88D-5D89C916F3A9}" destId="{9A5DD6D6-761B-4FD7-9C2C-8DC630609A1B}" srcOrd="6" destOrd="0" presId="urn:microsoft.com/office/officeart/2018/2/layout/IconCircleList"/>
    <dgm:cxn modelId="{B86D93B6-BDAB-4398-9592-579248CB3E32}" type="presParOf" srcId="{9A5DD6D6-761B-4FD7-9C2C-8DC630609A1B}" destId="{A01DA7C6-A8DE-4CE7-A977-4F2BD8B893D4}" srcOrd="0" destOrd="0" presId="urn:microsoft.com/office/officeart/2018/2/layout/IconCircleList"/>
    <dgm:cxn modelId="{6DFF6EE3-ED9F-4B23-982D-9306814FC43A}" type="presParOf" srcId="{9A5DD6D6-761B-4FD7-9C2C-8DC630609A1B}" destId="{90748F40-A19A-46F6-AFE3-3601D128657D}" srcOrd="1" destOrd="0" presId="urn:microsoft.com/office/officeart/2018/2/layout/IconCircleList"/>
    <dgm:cxn modelId="{7EE97A9D-D02F-4EBF-9659-F12DFCA754A7}" type="presParOf" srcId="{9A5DD6D6-761B-4FD7-9C2C-8DC630609A1B}" destId="{0E8BF773-F84D-4A8B-8CA2-7E069EDA612F}" srcOrd="2" destOrd="0" presId="urn:microsoft.com/office/officeart/2018/2/layout/IconCircleList"/>
    <dgm:cxn modelId="{6FAA8858-C02A-4896-9C70-2AFBD3FDF1F4}" type="presParOf" srcId="{9A5DD6D6-761B-4FD7-9C2C-8DC630609A1B}" destId="{9C584EA2-0CB1-4BB3-BABD-494F23E73D0C}" srcOrd="3" destOrd="0" presId="urn:microsoft.com/office/officeart/2018/2/layout/IconCircleList"/>
    <dgm:cxn modelId="{62A6C177-8886-4CED-812C-B9478E70357A}" type="presParOf" srcId="{B38B698A-395A-45D3-A88D-5D89C916F3A9}" destId="{9CB34D08-12C7-4D2B-93A0-0E4A53C703EE}" srcOrd="7" destOrd="0" presId="urn:microsoft.com/office/officeart/2018/2/layout/IconCircleList"/>
    <dgm:cxn modelId="{48A395E3-CCF8-4FC9-AAE7-5674EA08B306}" type="presParOf" srcId="{B38B698A-395A-45D3-A88D-5D89C916F3A9}" destId="{779AA241-C4B5-4693-ABA2-210BF7C00C41}" srcOrd="8" destOrd="0" presId="urn:microsoft.com/office/officeart/2018/2/layout/IconCircleList"/>
    <dgm:cxn modelId="{BB9CC8A0-51CD-4BD6-99FE-93FD406B3407}" type="presParOf" srcId="{779AA241-C4B5-4693-ABA2-210BF7C00C41}" destId="{F3A96032-44F4-4FEA-8186-AB17902A08F6}" srcOrd="0" destOrd="0" presId="urn:microsoft.com/office/officeart/2018/2/layout/IconCircleList"/>
    <dgm:cxn modelId="{97D7D3EB-43A6-4EA5-9DAF-7A946BCD3891}" type="presParOf" srcId="{779AA241-C4B5-4693-ABA2-210BF7C00C41}" destId="{04C60CFC-CF72-42E8-AD8D-4FA82B53AB98}" srcOrd="1" destOrd="0" presId="urn:microsoft.com/office/officeart/2018/2/layout/IconCircleList"/>
    <dgm:cxn modelId="{5C59F894-BF9A-4E23-A2CD-BBABBD234B42}" type="presParOf" srcId="{779AA241-C4B5-4693-ABA2-210BF7C00C41}" destId="{E90315F4-358E-4A2B-BB66-3A2E97F29271}" srcOrd="2" destOrd="0" presId="urn:microsoft.com/office/officeart/2018/2/layout/IconCircleList"/>
    <dgm:cxn modelId="{5B0F8808-7EC8-4D76-B493-BDF5FFE62BE1}" type="presParOf" srcId="{779AA241-C4B5-4693-ABA2-210BF7C00C41}" destId="{B1471313-86B3-4A64-88F8-4118FA6940A5}" srcOrd="3" destOrd="0" presId="urn:microsoft.com/office/officeart/2018/2/layout/IconCircleList"/>
    <dgm:cxn modelId="{19ECEF4D-19EA-4D6C-8433-8D56F7DB1B44}" type="presParOf" srcId="{B38B698A-395A-45D3-A88D-5D89C916F3A9}" destId="{A1FA1AA3-53F5-437A-9F28-830C54D7A76C}" srcOrd="9" destOrd="0" presId="urn:microsoft.com/office/officeart/2018/2/layout/IconCircleList"/>
    <dgm:cxn modelId="{637691D8-B68A-4EB7-B417-DD8E4C7AF0DC}" type="presParOf" srcId="{B38B698A-395A-45D3-A88D-5D89C916F3A9}" destId="{0BEB6761-0F33-4F1B-BC39-488FB0D9CD27}" srcOrd="10" destOrd="0" presId="urn:microsoft.com/office/officeart/2018/2/layout/IconCircleList"/>
    <dgm:cxn modelId="{B760A92C-DB33-4D37-9105-45AD3FF59BD4}" type="presParOf" srcId="{0BEB6761-0F33-4F1B-BC39-488FB0D9CD27}" destId="{FB49A74B-2AD1-4167-BB16-ED720D9BDBA5}" srcOrd="0" destOrd="0" presId="urn:microsoft.com/office/officeart/2018/2/layout/IconCircleList"/>
    <dgm:cxn modelId="{30D215D4-5789-4661-AA2F-431CDDBF4536}" type="presParOf" srcId="{0BEB6761-0F33-4F1B-BC39-488FB0D9CD27}" destId="{8A61CE8F-E2EA-4A4C-A2CE-4E1FE1B1B983}" srcOrd="1" destOrd="0" presId="urn:microsoft.com/office/officeart/2018/2/layout/IconCircleList"/>
    <dgm:cxn modelId="{9D167C5A-4F01-4F23-9CCF-D16AF364F53D}" type="presParOf" srcId="{0BEB6761-0F33-4F1B-BC39-488FB0D9CD27}" destId="{6E9451CB-363A-47EC-A10E-E83F3DED406B}" srcOrd="2" destOrd="0" presId="urn:microsoft.com/office/officeart/2018/2/layout/IconCircleList"/>
    <dgm:cxn modelId="{9FA15B4F-4022-44EB-B185-41D2B3C0E33A}" type="presParOf" srcId="{0BEB6761-0F33-4F1B-BC39-488FB0D9CD27}" destId="{A6D8BC77-D946-4356-9B55-D190E99C3D62}" srcOrd="3" destOrd="0" presId="urn:microsoft.com/office/officeart/2018/2/layout/IconCircleList"/>
    <dgm:cxn modelId="{9118BB78-A865-4C43-9E57-66D12C975B17}" type="presParOf" srcId="{B38B698A-395A-45D3-A88D-5D89C916F3A9}" destId="{5EF82366-318C-4BEF-8818-95A1BAA34184}" srcOrd="11" destOrd="0" presId="urn:microsoft.com/office/officeart/2018/2/layout/IconCircleList"/>
    <dgm:cxn modelId="{5E8CC042-1F0C-4D48-8956-9A58670E2B0E}" type="presParOf" srcId="{B38B698A-395A-45D3-A88D-5D89C916F3A9}" destId="{7AD7C205-9557-4028-BC7D-EFE81A489A8C}" srcOrd="12" destOrd="0" presId="urn:microsoft.com/office/officeart/2018/2/layout/IconCircleList"/>
    <dgm:cxn modelId="{B141CC9E-CD53-4FF1-BA2B-42ED184A3214}" type="presParOf" srcId="{7AD7C205-9557-4028-BC7D-EFE81A489A8C}" destId="{7E54B359-21FB-451A-9612-5C61692EDEA7}" srcOrd="0" destOrd="0" presId="urn:microsoft.com/office/officeart/2018/2/layout/IconCircleList"/>
    <dgm:cxn modelId="{413ECEDB-51FA-4A00-BC44-9CB1A7E8B1F7}" type="presParOf" srcId="{7AD7C205-9557-4028-BC7D-EFE81A489A8C}" destId="{CC36CD26-CF42-45B6-91BD-C54F51B7E4EC}" srcOrd="1" destOrd="0" presId="urn:microsoft.com/office/officeart/2018/2/layout/IconCircleList"/>
    <dgm:cxn modelId="{3F12641C-082D-4D15-ACE8-C5FA249D2DC5}" type="presParOf" srcId="{7AD7C205-9557-4028-BC7D-EFE81A489A8C}" destId="{9BCF888A-C4D7-4748-B039-252D149B8364}" srcOrd="2" destOrd="0" presId="urn:microsoft.com/office/officeart/2018/2/layout/IconCircleList"/>
    <dgm:cxn modelId="{F05F8D47-EE43-4247-96D3-98DD1989EF62}" type="presParOf" srcId="{7AD7C205-9557-4028-BC7D-EFE81A489A8C}" destId="{4706F106-06FC-47D8-8FE1-78C1AC22F8A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6D08E4-4716-49F4-B9F1-7F1D9B7323AF}">
      <dsp:nvSpPr>
        <dsp:cNvPr id="0" name=""/>
        <dsp:cNvSpPr/>
      </dsp:nvSpPr>
      <dsp:spPr>
        <a:xfrm>
          <a:off x="1073669" y="28231"/>
          <a:ext cx="672577" cy="67257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6483D9-318D-4F1B-BF28-A2D87C0DBF50}">
      <dsp:nvSpPr>
        <dsp:cNvPr id="0" name=""/>
        <dsp:cNvSpPr/>
      </dsp:nvSpPr>
      <dsp:spPr>
        <a:xfrm>
          <a:off x="1214910" y="169472"/>
          <a:ext cx="390094" cy="39009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5469E1-04E3-4F3D-93C8-E51B09CE81C6}">
      <dsp:nvSpPr>
        <dsp:cNvPr id="0" name=""/>
        <dsp:cNvSpPr/>
      </dsp:nvSpPr>
      <dsp:spPr>
        <a:xfrm>
          <a:off x="1890370" y="28231"/>
          <a:ext cx="1585361" cy="6725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Motivation </a:t>
          </a:r>
        </a:p>
      </dsp:txBody>
      <dsp:txXfrm>
        <a:off x="1890370" y="28231"/>
        <a:ext cx="1585361" cy="672577"/>
      </dsp:txXfrm>
    </dsp:sp>
    <dsp:sp modelId="{BD5CFCCC-D98E-4E06-8287-7AD7F082975E}">
      <dsp:nvSpPr>
        <dsp:cNvPr id="0" name=""/>
        <dsp:cNvSpPr/>
      </dsp:nvSpPr>
      <dsp:spPr>
        <a:xfrm>
          <a:off x="3751968" y="28231"/>
          <a:ext cx="672577" cy="67257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46BADF-0997-426A-91D3-7C515685B5EE}">
      <dsp:nvSpPr>
        <dsp:cNvPr id="0" name=""/>
        <dsp:cNvSpPr/>
      </dsp:nvSpPr>
      <dsp:spPr>
        <a:xfrm>
          <a:off x="3893210" y="169472"/>
          <a:ext cx="390094" cy="39009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38248-72EB-45C2-B7F9-0A1D3B8F3409}">
      <dsp:nvSpPr>
        <dsp:cNvPr id="0" name=""/>
        <dsp:cNvSpPr/>
      </dsp:nvSpPr>
      <dsp:spPr>
        <a:xfrm>
          <a:off x="4568670" y="28231"/>
          <a:ext cx="1585361" cy="6725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Inspiration</a:t>
          </a:r>
        </a:p>
      </dsp:txBody>
      <dsp:txXfrm>
        <a:off x="4568670" y="28231"/>
        <a:ext cx="1585361" cy="672577"/>
      </dsp:txXfrm>
    </dsp:sp>
    <dsp:sp modelId="{B23E48D0-E421-4968-8677-ADC6124EC114}">
      <dsp:nvSpPr>
        <dsp:cNvPr id="0" name=""/>
        <dsp:cNvSpPr/>
      </dsp:nvSpPr>
      <dsp:spPr>
        <a:xfrm>
          <a:off x="6430268" y="28231"/>
          <a:ext cx="672577" cy="67257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4284DA-B2A9-4F5E-8FC2-9A93D826D5BC}">
      <dsp:nvSpPr>
        <dsp:cNvPr id="0" name=""/>
        <dsp:cNvSpPr/>
      </dsp:nvSpPr>
      <dsp:spPr>
        <a:xfrm>
          <a:off x="6571509" y="169472"/>
          <a:ext cx="390094" cy="39009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D8FEC6-1B62-437A-BA13-F5B19599B8E9}">
      <dsp:nvSpPr>
        <dsp:cNvPr id="0" name=""/>
        <dsp:cNvSpPr/>
      </dsp:nvSpPr>
      <dsp:spPr>
        <a:xfrm>
          <a:off x="7246969" y="28231"/>
          <a:ext cx="1585361" cy="6725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Idea</a:t>
          </a:r>
        </a:p>
      </dsp:txBody>
      <dsp:txXfrm>
        <a:off x="7246969" y="28231"/>
        <a:ext cx="1585361" cy="672577"/>
      </dsp:txXfrm>
    </dsp:sp>
    <dsp:sp modelId="{A01DA7C6-A8DE-4CE7-A977-4F2BD8B893D4}">
      <dsp:nvSpPr>
        <dsp:cNvPr id="0" name=""/>
        <dsp:cNvSpPr/>
      </dsp:nvSpPr>
      <dsp:spPr>
        <a:xfrm>
          <a:off x="1073669" y="1235071"/>
          <a:ext cx="672577" cy="6725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748F40-A19A-46F6-AFE3-3601D128657D}">
      <dsp:nvSpPr>
        <dsp:cNvPr id="0" name=""/>
        <dsp:cNvSpPr/>
      </dsp:nvSpPr>
      <dsp:spPr>
        <a:xfrm>
          <a:off x="1214910" y="1376313"/>
          <a:ext cx="390094" cy="39009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584EA2-0CB1-4BB3-BABD-494F23E73D0C}">
      <dsp:nvSpPr>
        <dsp:cNvPr id="0" name=""/>
        <dsp:cNvSpPr/>
      </dsp:nvSpPr>
      <dsp:spPr>
        <a:xfrm>
          <a:off x="1890370" y="1235071"/>
          <a:ext cx="1585361" cy="6725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Previous Work</a:t>
          </a:r>
        </a:p>
      </dsp:txBody>
      <dsp:txXfrm>
        <a:off x="1890370" y="1235071"/>
        <a:ext cx="1585361" cy="672577"/>
      </dsp:txXfrm>
    </dsp:sp>
    <dsp:sp modelId="{F3A96032-44F4-4FEA-8186-AB17902A08F6}">
      <dsp:nvSpPr>
        <dsp:cNvPr id="0" name=""/>
        <dsp:cNvSpPr/>
      </dsp:nvSpPr>
      <dsp:spPr>
        <a:xfrm>
          <a:off x="3751968" y="1235071"/>
          <a:ext cx="672577" cy="672577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C60CFC-CF72-42E8-AD8D-4FA82B53AB98}">
      <dsp:nvSpPr>
        <dsp:cNvPr id="0" name=""/>
        <dsp:cNvSpPr/>
      </dsp:nvSpPr>
      <dsp:spPr>
        <a:xfrm>
          <a:off x="3893210" y="1376313"/>
          <a:ext cx="390094" cy="39009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471313-86B3-4A64-88F8-4118FA6940A5}">
      <dsp:nvSpPr>
        <dsp:cNvPr id="0" name=""/>
        <dsp:cNvSpPr/>
      </dsp:nvSpPr>
      <dsp:spPr>
        <a:xfrm>
          <a:off x="4568670" y="1235071"/>
          <a:ext cx="1585361" cy="6725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Product</a:t>
          </a:r>
        </a:p>
      </dsp:txBody>
      <dsp:txXfrm>
        <a:off x="4568670" y="1235071"/>
        <a:ext cx="1585361" cy="672577"/>
      </dsp:txXfrm>
    </dsp:sp>
    <dsp:sp modelId="{FB49A74B-2AD1-4167-BB16-ED720D9BDBA5}">
      <dsp:nvSpPr>
        <dsp:cNvPr id="0" name=""/>
        <dsp:cNvSpPr/>
      </dsp:nvSpPr>
      <dsp:spPr>
        <a:xfrm>
          <a:off x="6430268" y="1235071"/>
          <a:ext cx="672577" cy="67257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61CE8F-E2EA-4A4C-A2CE-4E1FE1B1B983}">
      <dsp:nvSpPr>
        <dsp:cNvPr id="0" name=""/>
        <dsp:cNvSpPr/>
      </dsp:nvSpPr>
      <dsp:spPr>
        <a:xfrm>
          <a:off x="6571509" y="1376313"/>
          <a:ext cx="390094" cy="39009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D8BC77-D946-4356-9B55-D190E99C3D62}">
      <dsp:nvSpPr>
        <dsp:cNvPr id="0" name=""/>
        <dsp:cNvSpPr/>
      </dsp:nvSpPr>
      <dsp:spPr>
        <a:xfrm>
          <a:off x="7246969" y="1235071"/>
          <a:ext cx="1585361" cy="6725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Development</a:t>
          </a:r>
        </a:p>
      </dsp:txBody>
      <dsp:txXfrm>
        <a:off x="7246969" y="1235071"/>
        <a:ext cx="1585361" cy="672577"/>
      </dsp:txXfrm>
    </dsp:sp>
    <dsp:sp modelId="{7E54B359-21FB-451A-9612-5C61692EDEA7}">
      <dsp:nvSpPr>
        <dsp:cNvPr id="0" name=""/>
        <dsp:cNvSpPr/>
      </dsp:nvSpPr>
      <dsp:spPr>
        <a:xfrm>
          <a:off x="1073669" y="2441911"/>
          <a:ext cx="672577" cy="67257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36CD26-CF42-45B6-91BD-C54F51B7E4EC}">
      <dsp:nvSpPr>
        <dsp:cNvPr id="0" name=""/>
        <dsp:cNvSpPr/>
      </dsp:nvSpPr>
      <dsp:spPr>
        <a:xfrm>
          <a:off x="1214910" y="2583153"/>
          <a:ext cx="390094" cy="390094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06F106-06FC-47D8-8FE1-78C1AC22F8AB}">
      <dsp:nvSpPr>
        <dsp:cNvPr id="0" name=""/>
        <dsp:cNvSpPr/>
      </dsp:nvSpPr>
      <dsp:spPr>
        <a:xfrm>
          <a:off x="1890370" y="2441911"/>
          <a:ext cx="1585361" cy="6725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Demonstration</a:t>
          </a:r>
        </a:p>
      </dsp:txBody>
      <dsp:txXfrm>
        <a:off x="1890370" y="2441911"/>
        <a:ext cx="1585361" cy="6725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002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1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80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8417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198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469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444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354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83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55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66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946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288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511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620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3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68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C7E3D1-F982-E846-8744-516BA036EEAF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19A2D-686F-3840-8E86-245F1864C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262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1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hyperlink" Target="https://www.youtube.com/watch?v=b6fHA9R2cKI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7">
            <a:extLst>
              <a:ext uri="{FF2B5EF4-FFF2-40B4-BE49-F238E27FC236}">
                <a16:creationId xmlns:a16="http://schemas.microsoft.com/office/drawing/2014/main" id="{B7D4B16D-600A-41A1-8B1B-3727C56C0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7C35E0-BD19-4AFC-81BF-7A7507E9C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60000"/>
            </a:schemeClr>
          </a:solidFill>
          <a:effectLst/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1E08D20A-3975-4596-85C6-D4679958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630A9349-BFE4-4720-A229-98DCD3B69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28487744-BBC9-4D40-85B3-0D45003C3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Rectangle 8">
              <a:extLst>
                <a:ext uri="{FF2B5EF4-FFF2-40B4-BE49-F238E27FC236}">
                  <a16:creationId xmlns:a16="http://schemas.microsoft.com/office/drawing/2014/main" id="{FAD6EF4D-97BD-46B4-9B5B-CD70971DD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10DCC42-11D2-4162-B47A-869B3F669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DE4880D6-6ECE-4F1B-B474-FE3940D0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1A39307-F675-49D2-9E45-28DA2AB5C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AC5E23C5-C5D6-4BC3-9531-C0B2D7D29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D3FC0A7-9672-4B19-8D54-71C3B39F7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911D04C-3FFB-4D1E-8F59-5C02692E3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0178C8F-EF32-4F3D-B022-60A7DE136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EEB2DD25-DE0D-48CE-8218-E4EF12273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13C92E55-66CB-48F7-BF28-5D8ED146B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CB0B6C7B-4820-48AB-92AF-896559F00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2018EECD-4518-458F-989E-6FCAE5AE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1FB0915F-3C52-468A-87E7-F3EE381DA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7B184771-5A8E-4ED5-9179-24B19F26C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C5162D1-D64C-4FBA-BE86-11B27A743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9EFF345C-6A58-4123-B2D1-2ED9E3691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3CE89F7-AE1C-4370-920E-EE04C412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D6E298F6-F99D-49EF-B614-24D2179C2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2424FD35-451D-468C-9EB2-8DA350C12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5BC0C6F-B91F-42CC-9046-522FE8223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F88AFBEE-A8B5-4B18-B834-5269F6C13C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64B0F493-EC69-4C85-87D4-287628231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9920E7F-979C-40F6-8FB1-791325A4A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1387BCC3-D7BF-443E-B18C-87B696E64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F1C0670D-9FA2-48D7-AFDB-4438ECC3E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34088C0C-CAD1-4E66-A162-1D7020365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B8C224A6-72B4-4763-B708-65A321D0D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2EE3A964-523C-470B-8B10-09053452C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1B87487E-C0EA-4E2A-8FC0-3D4C4F017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D8B57E7E-D885-4A0B-BBA0-E3BC3A68C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6FB84573-B84B-4571-A6E5-91CD308E7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7EE5EE00-E139-4AB9-ACFC-5E39CFA95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5A38A6AA-6753-4EFE-94BB-96DF7397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506AB599-570B-4547-97F4-F2C672301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9AFDEA1E-DBAB-4507-8D36-786F19A85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C824D6F7-0BDF-4C8C-869D-BDDEB0764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6953C491-AE0F-4D2B-9474-18D5E8B5D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5B956350-9BDD-4090-B2B6-12C13D1CE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CE31E80-E354-44C3-81E0-4E3E41DDF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9DFA35DB-5360-405A-A7EB-064E51FBC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2DA499BD-4313-4AD1-BE87-4BEF50FEC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680E4C6D-12D1-417A-A709-EC416D98F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C93537B4-09B6-4CC6-92DE-3D3BDAC7A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D100FC5-9EA8-4DA7-AFA4-BC60831FD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3F10D757-6A3B-4314-9755-419B3738E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28A4D881-D08B-4AAF-866D-7C3160112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A666F3F8-571E-483F-9B9F-31EDB91A9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18305C0F-0A00-450D-92A1-313C72439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9A5635D8-CCB7-4D16-BB87-B1BC1AC97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7C10A784-B5EE-4486-96E7-3CC72B93A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AE5FA7CA-916C-4A34-A727-E0289D891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6" name="Picture 2">
            <a:extLst>
              <a:ext uri="{FF2B5EF4-FFF2-40B4-BE49-F238E27FC236}">
                <a16:creationId xmlns:a16="http://schemas.microsoft.com/office/drawing/2014/main" id="{51039561-92F9-40EE-900B-6AA0F5804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952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35CFDE-755F-F64F-86D5-88AD37834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3113" y="1122363"/>
            <a:ext cx="4527929" cy="4287836"/>
          </a:xfrm>
        </p:spPr>
        <p:txBody>
          <a:bodyPr anchor="ctr">
            <a:normAutofit/>
          </a:bodyPr>
          <a:lstStyle/>
          <a:p>
            <a:pPr algn="r"/>
            <a:r>
              <a:rPr lang="en-US" sz="6000"/>
              <a:t>Sci-Sub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82F4AA-234B-2345-99B5-77BB66B89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1631" y="1122363"/>
            <a:ext cx="2816368" cy="4287834"/>
          </a:xfrm>
        </p:spPr>
        <p:txBody>
          <a:bodyPr anchor="ctr">
            <a:normAutofit/>
          </a:bodyPr>
          <a:lstStyle/>
          <a:p>
            <a:r>
              <a:rPr lang="en-US" sz="2400"/>
              <a:t>Leading Innovation in Submersible research</a:t>
            </a:r>
          </a:p>
          <a:p>
            <a:endParaRPr lang="en-US" sz="2400"/>
          </a:p>
          <a:p>
            <a:r>
              <a:rPr lang="en-US" sz="2400"/>
              <a:t>By: Danny Maurer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902DA06-324A-48CE-8C20-94535480A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133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94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B7B28-09AD-1943-BCCF-9D339E10B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- Software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F7647C-805C-CF44-9BA1-CB02B5E59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33" y="1910820"/>
            <a:ext cx="5969353" cy="3965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A49DB9-443F-4849-B2AC-38E2AD6E35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115"/>
          <a:stretch/>
        </p:blipFill>
        <p:spPr>
          <a:xfrm>
            <a:off x="6536619" y="2059779"/>
            <a:ext cx="5461886" cy="298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05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B7B28-09AD-1943-BCCF-9D339E10B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- Software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BB69CF-3D23-5249-B6F7-94C4512C3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90688"/>
            <a:ext cx="103632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2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4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5" name="Group 64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6" name="Rectangle 65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6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B483751-4239-2D45-B2A6-30F8D1F0C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457748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AB8E9-9C3D-8745-9968-D5A52C6B6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What were going to cover	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E7F2930-A4E7-412C-B652-1BA7FA05C3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7902679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65204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2172C-DE81-6C45-B2BD-AFDFE3195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643" y="618518"/>
            <a:ext cx="6188402" cy="1478570"/>
          </a:xfrm>
        </p:spPr>
        <p:txBody>
          <a:bodyPr>
            <a:normAutofit/>
          </a:bodyPr>
          <a:lstStyle/>
          <a:p>
            <a:r>
              <a:rPr lang="en-US" dirty="0"/>
              <a:t>Motivation</a:t>
            </a:r>
          </a:p>
        </p:txBody>
      </p:sp>
      <p:sp>
        <p:nvSpPr>
          <p:cNvPr id="10" name="Round Diagonal Corner Rectangle 6">
            <a:extLst>
              <a:ext uri="{FF2B5EF4-FFF2-40B4-BE49-F238E27FC236}">
                <a16:creationId xmlns:a16="http://schemas.microsoft.com/office/drawing/2014/main" id="{C169E84F-4748-4D61-A105-357962627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lipart&#10;&#10;Description automatically generated">
            <a:extLst>
              <a:ext uri="{FF2B5EF4-FFF2-40B4-BE49-F238E27FC236}">
                <a16:creationId xmlns:a16="http://schemas.microsoft.com/office/drawing/2014/main" id="{47FD560A-022F-7B41-992A-B251BC988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760" y="1137622"/>
            <a:ext cx="2206352" cy="2206352"/>
          </a:xfrm>
          <a:prstGeom prst="rect">
            <a:avLst/>
          </a:prstGeom>
        </p:spPr>
      </p:pic>
      <p:pic>
        <p:nvPicPr>
          <p:cNvPr id="5" name="Picture 4" descr="A sign in front of a brick building&#10;&#10;Description automatically generated">
            <a:extLst>
              <a:ext uri="{FF2B5EF4-FFF2-40B4-BE49-F238E27FC236}">
                <a16:creationId xmlns:a16="http://schemas.microsoft.com/office/drawing/2014/main" id="{E7F49C69-61D5-A348-B6D6-476D394551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50" t="15748" r="18229" b="23881"/>
          <a:stretch/>
        </p:blipFill>
        <p:spPr>
          <a:xfrm>
            <a:off x="1641082" y="3508565"/>
            <a:ext cx="2149705" cy="220635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9D592-9A8F-DD4F-ADA5-E5E42A353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2249487"/>
            <a:ext cx="6188402" cy="3541714"/>
          </a:xfrm>
        </p:spPr>
        <p:txBody>
          <a:bodyPr>
            <a:normAutofit/>
          </a:bodyPr>
          <a:lstStyle/>
          <a:p>
            <a:r>
              <a:rPr lang="en-US" dirty="0"/>
              <a:t>Take advantage of largest major on campus</a:t>
            </a:r>
          </a:p>
          <a:p>
            <a:r>
              <a:rPr lang="en-US" dirty="0"/>
              <a:t>Join forces with physical science departments</a:t>
            </a:r>
          </a:p>
          <a:p>
            <a:r>
              <a:rPr lang="en-US" dirty="0"/>
              <a:t>Create a computer system</a:t>
            </a:r>
          </a:p>
          <a:p>
            <a:pPr lvl="1"/>
            <a:r>
              <a:rPr lang="en-US" dirty="0"/>
              <a:t>Take data</a:t>
            </a:r>
          </a:p>
          <a:p>
            <a:pPr lvl="1"/>
            <a:r>
              <a:rPr lang="en-US" dirty="0"/>
              <a:t>Wide focus</a:t>
            </a:r>
          </a:p>
          <a:p>
            <a:pPr lvl="1"/>
            <a:r>
              <a:rPr lang="en-US" dirty="0"/>
              <a:t>Allow for iterations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402553-9D8B-D64F-AE53-CB52842C034C}"/>
              </a:ext>
            </a:extLst>
          </p:cNvPr>
          <p:cNvSpPr/>
          <p:nvPr/>
        </p:nvSpPr>
        <p:spPr>
          <a:xfrm>
            <a:off x="1473200" y="3343974"/>
            <a:ext cx="2607733" cy="17190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097DCE-ACBD-3B46-9ED8-287584E7BA06}"/>
              </a:ext>
            </a:extLst>
          </p:cNvPr>
          <p:cNvSpPr/>
          <p:nvPr/>
        </p:nvSpPr>
        <p:spPr>
          <a:xfrm>
            <a:off x="980565" y="4487125"/>
            <a:ext cx="1008332" cy="12277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68487E-48EE-6C4A-A595-AA8BE111DAE8}"/>
              </a:ext>
            </a:extLst>
          </p:cNvPr>
          <p:cNvSpPr/>
          <p:nvPr/>
        </p:nvSpPr>
        <p:spPr>
          <a:xfrm>
            <a:off x="1421426" y="5424712"/>
            <a:ext cx="2607733" cy="45479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726D65-1B2A-AF45-B9AE-D00DAE1AF704}"/>
              </a:ext>
            </a:extLst>
          </p:cNvPr>
          <p:cNvSpPr/>
          <p:nvPr/>
        </p:nvSpPr>
        <p:spPr>
          <a:xfrm>
            <a:off x="3269702" y="4399892"/>
            <a:ext cx="927340" cy="12277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1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55ABA-E39F-B241-AB2B-908B0F7AC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</a:t>
            </a:r>
          </a:p>
        </p:txBody>
      </p:sp>
      <p:pic>
        <p:nvPicPr>
          <p:cNvPr id="4" name="Content Placeholder 3">
            <a:hlinkClick r:id="rId2"/>
            <a:extLst>
              <a:ext uri="{FF2B5EF4-FFF2-40B4-BE49-F238E27FC236}">
                <a16:creationId xmlns:a16="http://schemas.microsoft.com/office/drawing/2014/main" id="{ED9B6109-9859-D448-90D5-0AE51DC9D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21366" y="1690688"/>
            <a:ext cx="8949267" cy="42569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6DDEF7-C47C-C344-AD85-1035A5600657}"/>
              </a:ext>
            </a:extLst>
          </p:cNvPr>
          <p:cNvSpPr txBox="1"/>
          <p:nvPr/>
        </p:nvSpPr>
        <p:spPr>
          <a:xfrm>
            <a:off x="1621366" y="6147885"/>
            <a:ext cx="4102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picture to watch trailer</a:t>
            </a:r>
          </a:p>
        </p:txBody>
      </p:sp>
    </p:spTree>
    <p:extLst>
      <p:ext uri="{BB962C8B-B14F-4D97-AF65-F5344CB8AC3E}">
        <p14:creationId xmlns:p14="http://schemas.microsoft.com/office/powerpoint/2010/main" val="2048712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B1C6FC3-0FE6-4434-9E4B-EAFBA0A70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9156B579-F859-47C9-8CE6-6AA5A6D28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5D373606-D644-43C0-8B02-C662AABC3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F91339-3F26-4B01-8848-0F6E5575A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133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427B1D67-3EFB-4795-BC0A-61BC061C2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7571FBAA-7DDE-485C-BF13-85E6632D7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2C3516AC-3270-4ABA-A2BC-E8F32B8A9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F5FA18A4-61A5-473D-AEC7-9E909F8CF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C22DBFE3-3815-4E85-8A6B-9A0771223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B2F02F6C-35B9-40A1-ADD1-036A80BCF0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B5C332AB-BA01-4BBD-A363-4F5835545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6E313214-2528-4C88-8226-BB2A2E133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DF892018-DF6D-48D5-8AB7-5957595B55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93A850A7-4500-4CC7-A5FD-A1FA7993E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ACAA825-3475-43C7-ADCE-DB6FAADA5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00451685-350B-4B89-A512-13A23216B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04A404C7-A995-4BE4-8673-CA014AE11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0E534A8D-4535-4FED-B9CD-C0F0D6AF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F0A1DEDA-0C4E-4927-BFAF-02516CF53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B21E2F8B-1724-4328-B646-445DE4F1F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808DAA0B-E999-4DEC-BE7C-3F412C332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EBCE22A2-2EE0-4E15-8505-600937FEE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4D772DD9-073C-47A0-ADB9-7D2CFAECFC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5C0B35F2-7DE3-4A0C-8C50-DA08120AB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F14C7442-00C7-49C1-AE8A-A719816AD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7CA8A798-2044-4FD0-8CBC-178C1BD8C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6F446AA7-D2E4-4DF2-BB12-AD2DCC8E4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C00BD973-DDA6-4969-BFBC-2910297E24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05C12429-8F61-4D99-8793-3146BA57C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E461EF39-CD5C-4EB8-8D62-9E14932E6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93938A9D-031B-498C-AEE7-3D4A64AAD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765635E-E9CA-438E-9AA1-5D5EFD497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21546E38-8BDD-49C3-B3AD-D4933FCBC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6D89E49E-3AB6-4DC0-91E7-92EF1C6A87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D1303FFC-7F2E-462B-B11D-86F3D81BF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E25E1F8-55DE-4DC5-81A4-37DA75E4E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8CDED82A-A993-4523-9441-FCF49CB5D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C1AFE111-B375-493C-A21D-134FCBDBC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037BF4E5-6D6E-482A-A24A-E320E1D0E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38214D87-DD5D-4691-BF55-F27072701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6D3FBDE6-C313-4C44-B971-B34635468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F528E702-4734-4CAB-97C7-737D868F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88136305-A716-46EA-A45F-7787C694F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4187204B-C8DD-44A6-AC1A-F21D18F66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6DD06B75-D598-40D9-B8BF-9721316E7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E8D513EA-D2F2-4B72-8C9F-0F2ADA523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0D147329-C850-46D8-9986-D14AC9140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5573F0D3-BA73-4060-8D3B-07BEC55F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5323672F-2475-40AC-8C0F-6CD7324B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7B0EF5E8-887B-446C-9459-0707ECE3D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29BE4652-0F1E-4519-8787-62EBB3D87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4A268FBD-6879-416B-8AB0-73BF73637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3D986CF2-B129-4550-A27B-8C82C9CAC9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E340F934-32AF-4C03-9AFD-1D54DF4C1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0D58128A-77AD-4168-874A-4CADD56CC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1AA9BAAA-B13C-4A0A-BDED-AF91E061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9FC52BEC-DF15-46FD-9B22-B3CF0A3F6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95ACC0BA-E65B-447A-B0FE-80BCFF4C3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9F3A05-2B91-AA47-A171-875716582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1" y="618518"/>
            <a:ext cx="2948240" cy="1478570"/>
          </a:xfrm>
        </p:spPr>
        <p:txBody>
          <a:bodyPr>
            <a:normAutofit/>
          </a:bodyPr>
          <a:lstStyle/>
          <a:p>
            <a:r>
              <a:rPr lang="en-US" sz="3200"/>
              <a:t>Idea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173DCF-96D0-2E41-8198-7293616237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" t="1294" b="18091"/>
          <a:stretch/>
        </p:blipFill>
        <p:spPr>
          <a:xfrm>
            <a:off x="-5597" y="1"/>
            <a:ext cx="7558541" cy="3427413"/>
          </a:xfrm>
          <a:custGeom>
            <a:avLst/>
            <a:gdLst>
              <a:gd name="connsiteX0" fmla="*/ 0 w 7558541"/>
              <a:gd name="connsiteY0" fmla="*/ 0 h 3427413"/>
              <a:gd name="connsiteX1" fmla="*/ 7558541 w 7558541"/>
              <a:gd name="connsiteY1" fmla="*/ 0 h 3427413"/>
              <a:gd name="connsiteX2" fmla="*/ 7558541 w 7558541"/>
              <a:gd name="connsiteY2" fmla="*/ 3427413 h 3427413"/>
              <a:gd name="connsiteX3" fmla="*/ 0 w 7558541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8D20A1-CB01-4840-B290-C84559B097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189" r="-2" b="7122"/>
          <a:stretch/>
        </p:blipFill>
        <p:spPr>
          <a:xfrm>
            <a:off x="-5597" y="3427414"/>
            <a:ext cx="7558541" cy="3430587"/>
          </a:xfrm>
          <a:custGeom>
            <a:avLst/>
            <a:gdLst>
              <a:gd name="connsiteX0" fmla="*/ 0 w 7558541"/>
              <a:gd name="connsiteY0" fmla="*/ 0 h 3430587"/>
              <a:gd name="connsiteX1" fmla="*/ 7558541 w 7558541"/>
              <a:gd name="connsiteY1" fmla="*/ 0 h 3430587"/>
              <a:gd name="connsiteX2" fmla="*/ 7558541 w 7558541"/>
              <a:gd name="connsiteY2" fmla="*/ 3430587 h 3430587"/>
              <a:gd name="connsiteX3" fmla="*/ 0 w 7558541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E2C63-33B5-6E43-935A-9A4299796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1781" y="2249487"/>
            <a:ext cx="2948240" cy="3541714"/>
          </a:xfrm>
        </p:spPr>
        <p:txBody>
          <a:bodyPr>
            <a:normAutofit/>
          </a:bodyPr>
          <a:lstStyle/>
          <a:p>
            <a:r>
              <a:rPr lang="en-US" sz="1800" dirty="0"/>
              <a:t>Underwater Instrument</a:t>
            </a:r>
          </a:p>
          <a:p>
            <a:endParaRPr lang="en-US" sz="1800" dirty="0"/>
          </a:p>
          <a:p>
            <a:r>
              <a:rPr lang="en-US" sz="1800" dirty="0"/>
              <a:t>Goals</a:t>
            </a:r>
          </a:p>
          <a:p>
            <a:pPr lvl="1"/>
            <a:r>
              <a:rPr lang="en-US" sz="1800" dirty="0"/>
              <a:t>Cost effective</a:t>
            </a:r>
          </a:p>
          <a:p>
            <a:pPr lvl="1"/>
            <a:r>
              <a:rPr lang="en-US" sz="1800" dirty="0"/>
              <a:t>Custom for school use </a:t>
            </a:r>
          </a:p>
          <a:p>
            <a:pPr lvl="1"/>
            <a:r>
              <a:rPr lang="en-US" sz="1800" dirty="0"/>
              <a:t>Develop software and networking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9CECD47-BAAC-4DB7-9799-B92EA5BDB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895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2B5FFEC-000D-4A6E-A8E7-0549AD40B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63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73800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E6587-B835-814A-B6B6-777ECFE71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/>
              <a:t>Previous Work - DomeZone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21D969-F718-8948-8017-E0E33ADFF48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4" r="14786"/>
          <a:stretch/>
        </p:blipFill>
        <p:spPr>
          <a:xfrm rot="5400000">
            <a:off x="1519204" y="2271681"/>
            <a:ext cx="4547724" cy="38946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C9D82A-0C31-574B-A6A0-EC187E6DDA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03" b="18134"/>
          <a:stretch/>
        </p:blipFill>
        <p:spPr>
          <a:xfrm>
            <a:off x="7628467" y="365125"/>
            <a:ext cx="3725333" cy="603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652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6A12D-A934-C74E-AA20-0AF976D02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/>
              <a:t>Product</a:t>
            </a:r>
            <a:endParaRPr lang="en-US" dirty="0"/>
          </a:p>
        </p:txBody>
      </p:sp>
      <p:pic>
        <p:nvPicPr>
          <p:cNvPr id="5" name="Picture 4" descr="A picture containing indoor, floor, wall, table&#10;&#10;Description automatically generated">
            <a:extLst>
              <a:ext uri="{FF2B5EF4-FFF2-40B4-BE49-F238E27FC236}">
                <a16:creationId xmlns:a16="http://schemas.microsoft.com/office/drawing/2014/main" id="{E4351F69-5100-2745-97FD-36008854F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135503" y="2408326"/>
            <a:ext cx="4831651" cy="3623738"/>
          </a:xfrm>
          <a:prstGeom prst="rect">
            <a:avLst/>
          </a:prstGeom>
        </p:spPr>
      </p:pic>
      <p:pic>
        <p:nvPicPr>
          <p:cNvPr id="7" name="Picture 6" descr="A picture containing floor, indoor, sitting, next&#10;&#10;Description automatically generated">
            <a:extLst>
              <a:ext uri="{FF2B5EF4-FFF2-40B4-BE49-F238E27FC236}">
                <a16:creationId xmlns:a16="http://schemas.microsoft.com/office/drawing/2014/main" id="{C5452946-119A-CC44-B3AA-580AEFF7B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6974" y="2408325"/>
            <a:ext cx="4831651" cy="362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08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5F120-29D4-D148-B973-4939C1360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- Hardware</a:t>
            </a:r>
          </a:p>
        </p:txBody>
      </p:sp>
      <p:pic>
        <p:nvPicPr>
          <p:cNvPr id="5" name="Content Placeholder 4" descr="A circuit board&#10;&#10;Description automatically generated">
            <a:extLst>
              <a:ext uri="{FF2B5EF4-FFF2-40B4-BE49-F238E27FC236}">
                <a16:creationId xmlns:a16="http://schemas.microsoft.com/office/drawing/2014/main" id="{037866F7-68C5-AE4A-82A4-CB50FD540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074738" y="2234805"/>
            <a:ext cx="4352925" cy="3264693"/>
          </a:xfrm>
        </p:spPr>
      </p:pic>
      <p:pic>
        <p:nvPicPr>
          <p:cNvPr id="7" name="Picture 6" descr="A circuit board&#10;&#10;Description automatically generated">
            <a:extLst>
              <a:ext uri="{FF2B5EF4-FFF2-40B4-BE49-F238E27FC236}">
                <a16:creationId xmlns:a16="http://schemas.microsoft.com/office/drawing/2014/main" id="{A8C87698-665F-3D41-8620-49F705ABA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81339" y="2234803"/>
            <a:ext cx="4352926" cy="326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707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B7B28-09AD-1943-BCCF-9D339E10B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- Software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515A33-232C-8F4B-A949-47818AC77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156855" y="1905000"/>
            <a:ext cx="3619500" cy="3835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1D59B6-86A4-114D-A41E-87E1C646C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4219" y="1976798"/>
            <a:ext cx="4922404" cy="369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1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86</Words>
  <Application>Microsoft Macintosh PowerPoint</Application>
  <PresentationFormat>Widescreen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Circuit</vt:lpstr>
      <vt:lpstr>Sci-Sub</vt:lpstr>
      <vt:lpstr>What were going to cover </vt:lpstr>
      <vt:lpstr>Motivation</vt:lpstr>
      <vt:lpstr>Inspiration</vt:lpstr>
      <vt:lpstr>Idea</vt:lpstr>
      <vt:lpstr>Previous Work - DomeZone</vt:lpstr>
      <vt:lpstr>Product</vt:lpstr>
      <vt:lpstr>Development - Hardware</vt:lpstr>
      <vt:lpstr>Development - Software</vt:lpstr>
      <vt:lpstr>Development - Software</vt:lpstr>
      <vt:lpstr>Development - Software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Sci-Sub</dc:title>
  <dc:creator>maurer, daniel r.</dc:creator>
  <cp:lastModifiedBy>maurer, daniel r.</cp:lastModifiedBy>
  <cp:revision>2</cp:revision>
  <dcterms:created xsi:type="dcterms:W3CDTF">2019-05-07T05:07:03Z</dcterms:created>
  <dcterms:modified xsi:type="dcterms:W3CDTF">2019-05-07T05:20:39Z</dcterms:modified>
</cp:coreProperties>
</file>